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9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13D00F-4FB8-4CE6-BB7D-C4F84AA5B8B2}" type="datetimeFigureOut">
              <a:rPr lang="en-US" smtClean="0"/>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13D00F-4FB8-4CE6-BB7D-C4F84AA5B8B2}" type="datetimeFigureOut">
              <a:rPr lang="en-US" smtClean="0"/>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13D00F-4FB8-4CE6-BB7D-C4F84AA5B8B2}" type="datetimeFigureOut">
              <a:rPr lang="en-US" smtClean="0"/>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13D00F-4FB8-4CE6-BB7D-C4F84AA5B8B2}" type="datetimeFigureOut">
              <a:rPr lang="en-US" smtClean="0"/>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13D00F-4FB8-4CE6-BB7D-C4F84AA5B8B2}" type="datetimeFigureOut">
              <a:rPr lang="en-US" smtClean="0"/>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13D00F-4FB8-4CE6-BB7D-C4F84AA5B8B2}" type="datetimeFigureOut">
              <a:rPr lang="en-US" smtClean="0"/>
              <a:t>7/19/2011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13D00F-4FB8-4CE6-BB7D-C4F84AA5B8B2}" type="datetimeFigureOut">
              <a:rPr lang="en-US" smtClean="0"/>
              <a:t>7/19/2011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13D00F-4FB8-4CE6-BB7D-C4F84AA5B8B2}" type="datetimeFigureOut">
              <a:rPr lang="en-US" smtClean="0"/>
              <a:t>7/19/2011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13D00F-4FB8-4CE6-BB7D-C4F84AA5B8B2}" type="datetimeFigureOut">
              <a:rPr lang="en-US" smtClean="0"/>
              <a:t>7/19/2011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13D00F-4FB8-4CE6-BB7D-C4F84AA5B8B2}" type="datetimeFigureOut">
              <a:rPr lang="en-US" smtClean="0"/>
              <a:t>7/19/2011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13D00F-4FB8-4CE6-BB7D-C4F84AA5B8B2}" type="datetimeFigureOut">
              <a:rPr lang="en-US" smtClean="0"/>
              <a:t>7/19/2011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0ED2A3-4F57-4E2E-ADE0-0113C2B3365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13D00F-4FB8-4CE6-BB7D-C4F84AA5B8B2}" type="datetimeFigureOut">
              <a:rPr lang="en-US" smtClean="0"/>
              <a:t>7/19/2011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0ED2A3-4F57-4E2E-ADE0-0113C2B3365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33400" y="228600"/>
            <a:ext cx="8229600" cy="1143000"/>
          </a:xfrm>
        </p:spPr>
        <p:txBody>
          <a:bodyPr>
            <a:normAutofit fontScale="90000"/>
          </a:bodyPr>
          <a:lstStyle/>
          <a:p>
            <a:r>
              <a:rPr lang="en-US" sz="4000" i="1" dirty="0" smtClean="0">
                <a:latin typeface="Algerian" pitchFamily="82" charset="0"/>
              </a:rPr>
              <a:t/>
            </a:r>
            <a:br>
              <a:rPr lang="en-US" sz="4000" i="1" dirty="0" smtClean="0">
                <a:latin typeface="Algerian" pitchFamily="82" charset="0"/>
              </a:rPr>
            </a:br>
            <a:r>
              <a:rPr lang="en-US" sz="4000" i="1" dirty="0" smtClean="0">
                <a:latin typeface="Algerian" pitchFamily="82" charset="0"/>
              </a:rPr>
              <a:t>Taken</a:t>
            </a:r>
            <a:r>
              <a:rPr lang="en-US" i="1" dirty="0" smtClean="0"/>
              <a:t> </a:t>
            </a:r>
            <a:r>
              <a:rPr lang="en-US" sz="3600" dirty="0"/>
              <a:t>(2007)</a:t>
            </a:r>
            <a:br>
              <a:rPr lang="en-US" sz="3600" dirty="0"/>
            </a:br>
            <a:r>
              <a:rPr lang="en-US" sz="3600" dirty="0"/>
              <a:t>by Edward Boor</a:t>
            </a:r>
            <a:r>
              <a:rPr lang="en-US" dirty="0"/>
              <a:t/>
            </a:r>
            <a:br>
              <a:rPr lang="en-US" dirty="0"/>
            </a:br>
            <a:endParaRPr lang="en-US" dirty="0"/>
          </a:p>
        </p:txBody>
      </p:sp>
      <p:sp>
        <p:nvSpPr>
          <p:cNvPr id="9" name="Content Placeholder 8"/>
          <p:cNvSpPr>
            <a:spLocks noGrp="1"/>
          </p:cNvSpPr>
          <p:nvPr>
            <p:ph sz="half" idx="2"/>
          </p:nvPr>
        </p:nvSpPr>
        <p:spPr/>
        <p:txBody>
          <a:bodyPr>
            <a:normAutofit lnSpcReduction="10000"/>
          </a:bodyPr>
          <a:lstStyle/>
          <a:p>
            <a:pPr>
              <a:buNone/>
            </a:pPr>
            <a:r>
              <a:rPr lang="en-US" sz="1400" dirty="0" smtClean="0"/>
              <a:t>From the book jacket:</a:t>
            </a:r>
          </a:p>
          <a:p>
            <a:pPr>
              <a:buNone/>
            </a:pPr>
            <a:endParaRPr lang="en-US" sz="1400" dirty="0" smtClean="0"/>
          </a:p>
          <a:p>
            <a:pPr>
              <a:buNone/>
            </a:pPr>
            <a:r>
              <a:rPr lang="en-US" sz="1400" dirty="0"/>
              <a:t>	</a:t>
            </a:r>
            <a:r>
              <a:rPr lang="en-US" sz="1400" dirty="0" smtClean="0"/>
              <a:t>In 2035, kidnapping is a major growth industry in the United States. The children of privilege live in secure, gated communities and are escorted to and from school by armed guards.</a:t>
            </a:r>
          </a:p>
          <a:p>
            <a:pPr>
              <a:buNone/>
            </a:pPr>
            <a:r>
              <a:rPr lang="en-US" sz="1400" dirty="0"/>
              <a:t>	</a:t>
            </a:r>
            <a:r>
              <a:rPr lang="en-US" sz="1400" dirty="0" smtClean="0"/>
              <a:t>	But the security around Charity Meyers has broken down. On New Year’s morning, she wakes and finds herself alone, strapped to a stretcher, in an ambulance that’s not moving. She is calm- kids in her neighborhood have been well trained in kidnapping protocol. </a:t>
            </a:r>
            <a:r>
              <a:rPr lang="en-US" sz="1400" i="1" dirty="0" smtClean="0"/>
              <a:t>Do not panic. Do not try to escape. Wait for your parents to deliver the ransom and you will be set free.</a:t>
            </a:r>
          </a:p>
          <a:p>
            <a:pPr>
              <a:buNone/>
            </a:pPr>
            <a:r>
              <a:rPr lang="en-US" sz="1400" i="1" dirty="0"/>
              <a:t>	</a:t>
            </a:r>
            <a:r>
              <a:rPr lang="en-US" sz="1400" dirty="0" smtClean="0"/>
              <a:t>	If this were a normal kidnapping, Charity would be fine. But as the hours of her imprisonment tick by, Charity realizes there is nothing normal about what’s going on here.  And no training could prepare her for what her kidnappers really want…</a:t>
            </a:r>
          </a:p>
          <a:p>
            <a:pPr>
              <a:buNone/>
            </a:pPr>
            <a:endParaRPr lang="en-US" sz="1400" dirty="0" smtClean="0"/>
          </a:p>
        </p:txBody>
      </p:sp>
      <p:pic>
        <p:nvPicPr>
          <p:cNvPr id="10" name="il_fi" descr="http://photo.goodreads.com/books/1183079601l/1375560.jpg"/>
          <p:cNvPicPr>
            <a:picLocks noGrp="1"/>
          </p:cNvPicPr>
          <p:nvPr>
            <p:ph sz="half" idx="1"/>
          </p:nvPr>
        </p:nvPicPr>
        <p:blipFill>
          <a:blip r:embed="rId2" cstate="print"/>
          <a:srcRect/>
          <a:stretch>
            <a:fillRect/>
          </a:stretch>
        </p:blipFill>
        <p:spPr bwMode="auto">
          <a:xfrm>
            <a:off x="905991" y="1600200"/>
            <a:ext cx="3141018"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TotalTime>
  <Words>5</Words>
  <Application>Microsoft Office PowerPoint</Application>
  <PresentationFormat>On-screen Show (4:3)</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 Taken (2007) by Edward Boor </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Taken (2007) by Edward Boor </dc:title>
  <dc:creator>368bostic</dc:creator>
  <cp:lastModifiedBy>368bostic</cp:lastModifiedBy>
  <cp:revision>8</cp:revision>
  <dcterms:created xsi:type="dcterms:W3CDTF">2011-07-20T01:05:38Z</dcterms:created>
  <dcterms:modified xsi:type="dcterms:W3CDTF">2011-07-20T02:28:08Z</dcterms:modified>
</cp:coreProperties>
</file>